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71" r:id="rId4"/>
    <p:sldId id="274" r:id="rId5"/>
    <p:sldId id="275" r:id="rId6"/>
    <p:sldId id="27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3335"/>
            <a:ext cx="12231370" cy="6884035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/>
        </p:nvSpPr>
        <p:spPr>
          <a:xfrm>
            <a:off x="1538605" y="1107440"/>
            <a:ext cx="9144000" cy="1147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Informatika 5-sinf | ITOne Uz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2" name="Изображение 1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/>
        </p:nvSpPr>
        <p:spPr>
          <a:xfrm>
            <a:off x="1218565" y="3925570"/>
            <a:ext cx="9868535" cy="1436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5400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Kompyuterning asosiy va qo'shimcha qurilmalari va vazifalari | 2-dars</a:t>
            </a:r>
            <a:endParaRPr lang="en-US" altLang="ru-RU" sz="5400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1363980" y="4589780"/>
            <a:ext cx="1863090" cy="543560"/>
          </a:xfrm>
        </p:spPr>
        <p:txBody>
          <a:bodyPr/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Monitor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Kompyuterning asosiy qurilmalari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5" name="Изображение 4" descr="mo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" y="1557655"/>
            <a:ext cx="3230880" cy="3230880"/>
          </a:xfrm>
          <a:prstGeom prst="rect">
            <a:avLst/>
          </a:prstGeom>
        </p:spPr>
      </p:pic>
      <p:pic>
        <p:nvPicPr>
          <p:cNvPr id="8196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6B6B6"/>
              </a:clrFrom>
              <a:clrTo>
                <a:srgbClr val="B6B6B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6" t="6006" r="23190" b="5176"/>
          <a:stretch>
            <a:fillRect/>
          </a:stretch>
        </p:blipFill>
        <p:spPr bwMode="auto">
          <a:xfrm>
            <a:off x="4692651" y="1787525"/>
            <a:ext cx="28067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мещающее содержимое 5"/>
          <p:cNvSpPr>
            <a:spLocks noGrp="1"/>
          </p:cNvSpPr>
          <p:nvPr/>
        </p:nvSpPr>
        <p:spPr>
          <a:xfrm>
            <a:off x="5005705" y="4589780"/>
            <a:ext cx="220980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Sistemali blok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9" name="Изображение 8" descr="key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490" y="1236345"/>
            <a:ext cx="3818255" cy="3818255"/>
          </a:xfrm>
          <a:prstGeom prst="rect">
            <a:avLst/>
          </a:prstGeom>
        </p:spPr>
      </p:pic>
      <p:sp>
        <p:nvSpPr>
          <p:cNvPr id="10" name="Замещающее содержимое 5"/>
          <p:cNvSpPr>
            <a:spLocks noGrp="1"/>
          </p:cNvSpPr>
          <p:nvPr/>
        </p:nvSpPr>
        <p:spPr>
          <a:xfrm>
            <a:off x="8835390" y="4589780"/>
            <a:ext cx="220980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Klaviatura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Kompyuterning qo'shimcha qurilmalari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11" name="Изображение 10" descr="qoshimch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90" y="1215390"/>
            <a:ext cx="7035800" cy="5276850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50174" r="47949" b="5534"/>
          <a:stretch>
            <a:fillRect/>
          </a:stretch>
        </p:blipFill>
        <p:spPr bwMode="auto">
          <a:xfrm>
            <a:off x="9558655" y="3530600"/>
            <a:ext cx="1722120" cy="135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Замещающее содержимое 12"/>
          <p:cNvSpPr>
            <a:spLocks noGrp="1"/>
          </p:cNvSpPr>
          <p:nvPr>
            <p:ph idx="1"/>
          </p:nvPr>
        </p:nvSpPr>
        <p:spPr>
          <a:xfrm>
            <a:off x="9827895" y="5024120"/>
            <a:ext cx="1863090" cy="543560"/>
          </a:xfrm>
        </p:spPr>
        <p:txBody>
          <a:bodyPr/>
          <a:p>
            <a:pPr algn="ctr">
              <a:lnSpc>
                <a:spcPct val="100000"/>
              </a:lnSpc>
            </a:pPr>
            <a:r>
              <a:rPr lang="en-US" altLang="ru-RU" b="1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Mouse</a:t>
            </a:r>
            <a:endParaRPr lang="en-US" altLang="ru-RU" b="1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3335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Sistemali blok ichidagi qurilmalar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15" name="Изображение 14" descr="moo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1102360"/>
            <a:ext cx="3293110" cy="2397760"/>
          </a:xfrm>
          <a:prstGeom prst="rect">
            <a:avLst/>
          </a:prstGeom>
        </p:spPr>
      </p:pic>
      <p:sp>
        <p:nvSpPr>
          <p:cNvPr id="16" name="Замещающее содержимое 15"/>
          <p:cNvSpPr>
            <a:spLocks noGrp="1"/>
          </p:cNvSpPr>
          <p:nvPr>
            <p:ph idx="1"/>
          </p:nvPr>
        </p:nvSpPr>
        <p:spPr>
          <a:xfrm>
            <a:off x="1214120" y="3362960"/>
            <a:ext cx="1863090" cy="543560"/>
          </a:xfrm>
        </p:spPr>
        <p:txBody>
          <a:bodyPr/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Ona plata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17" name="Изображение 16" descr="vid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35" y="1274445"/>
            <a:ext cx="2355850" cy="2190750"/>
          </a:xfrm>
          <a:prstGeom prst="rect">
            <a:avLst/>
          </a:prstGeom>
        </p:spPr>
      </p:pic>
      <p:sp>
        <p:nvSpPr>
          <p:cNvPr id="18" name="Замещающее содержимое 15"/>
          <p:cNvSpPr>
            <a:spLocks noGrp="1"/>
          </p:cNvSpPr>
          <p:nvPr/>
        </p:nvSpPr>
        <p:spPr>
          <a:xfrm>
            <a:off x="4852035" y="3441700"/>
            <a:ext cx="186309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Video karta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19" name="Изображение 18" descr="hardd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415" y="1217930"/>
            <a:ext cx="3061335" cy="2254250"/>
          </a:xfrm>
          <a:prstGeom prst="rect">
            <a:avLst/>
          </a:prstGeom>
        </p:spPr>
      </p:pic>
      <p:sp>
        <p:nvSpPr>
          <p:cNvPr id="20" name="Замещающее содержимое 15"/>
          <p:cNvSpPr>
            <a:spLocks noGrp="1"/>
          </p:cNvSpPr>
          <p:nvPr/>
        </p:nvSpPr>
        <p:spPr>
          <a:xfrm>
            <a:off x="5098415" y="6195060"/>
            <a:ext cx="186309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Protsessor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21" name="Замещающее содержимое 15"/>
          <p:cNvSpPr>
            <a:spLocks noGrp="1"/>
          </p:cNvSpPr>
          <p:nvPr/>
        </p:nvSpPr>
        <p:spPr>
          <a:xfrm>
            <a:off x="983615" y="6195060"/>
            <a:ext cx="2093595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Blok pitaniya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22" name="Замещающее содержимое 15"/>
          <p:cNvSpPr>
            <a:spLocks noGrp="1"/>
          </p:cNvSpPr>
          <p:nvPr/>
        </p:nvSpPr>
        <p:spPr>
          <a:xfrm>
            <a:off x="8893175" y="3470910"/>
            <a:ext cx="186309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Qattiq disk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13317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15" y="3966210"/>
            <a:ext cx="2287270" cy="22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Изображение 22" descr="Рисунок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15" y="3834130"/>
            <a:ext cx="3067050" cy="2639695"/>
          </a:xfrm>
          <a:prstGeom prst="rect">
            <a:avLst/>
          </a:prstGeom>
        </p:spPr>
      </p:pic>
      <p:pic>
        <p:nvPicPr>
          <p:cNvPr id="9230" name="Picture 1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64" y="4121345"/>
            <a:ext cx="2838708" cy="197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мещающее содержимое 15"/>
          <p:cNvSpPr>
            <a:spLocks noGrp="1"/>
          </p:cNvSpPr>
          <p:nvPr/>
        </p:nvSpPr>
        <p:spPr>
          <a:xfrm>
            <a:off x="8778240" y="6195060"/>
            <a:ext cx="2266950" cy="54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ru-RU" sz="280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</a:rPr>
              <a:t>Operativ xotira</a:t>
            </a:r>
            <a:endParaRPr lang="en-US" altLang="ru-RU" sz="280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3103245" y="1489075"/>
            <a:ext cx="5984875" cy="94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Savollar?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213985"/>
            <a:ext cx="4648200" cy="98107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WPS Presentation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Centaur</vt:lpstr>
      <vt:lpstr>Microsoft YaHei</vt:lpstr>
      <vt:lpstr/>
      <vt:lpstr>Arial Unicode MS</vt:lpstr>
      <vt:lpstr>Calibri Light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xrc</cp:lastModifiedBy>
  <cp:revision>97</cp:revision>
  <dcterms:created xsi:type="dcterms:W3CDTF">2020-03-02T05:19:00Z</dcterms:created>
  <dcterms:modified xsi:type="dcterms:W3CDTF">2020-07-15T06:31:12Z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1049-11.2.0.9453</vt:lpwstr>
  </property>
</Properties>
</file>